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5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15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30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9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293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176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0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83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38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486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57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1A43A-0745-4C24-9177-BA47B7B445CC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B8AC7-5934-4DE7-8EAB-9E7D3272E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80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Jim_Brickman_-_Serenade_Priyatnaya_vesennyaya_muzy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8954" y="6248400"/>
            <a:ext cx="609600" cy="609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0375" y="1122363"/>
            <a:ext cx="891910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 algn="ctr"/>
            <a:r>
              <a:rPr lang="ru-RU" sz="4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Актанышский</a:t>
            </a:r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район</a:t>
            </a: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«Сердце отдаю детям»</a:t>
            </a:r>
            <a:endParaRPr lang="ru-RU" sz="4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26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54" y="1472101"/>
            <a:ext cx="2530717" cy="3374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5" b="13126"/>
          <a:stretch/>
        </p:blipFill>
        <p:spPr>
          <a:xfrm>
            <a:off x="4800688" y="3086099"/>
            <a:ext cx="3542096" cy="2968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808" y="1547446"/>
            <a:ext cx="2670664" cy="356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90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365125"/>
            <a:ext cx="1095658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– 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это загадка,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которую художник 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задает сам себе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6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1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434" y="722251"/>
            <a:ext cx="2558561" cy="3411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27"/>
          <a:stretch/>
        </p:blipFill>
        <p:spPr>
          <a:xfrm>
            <a:off x="8262572" y="528819"/>
            <a:ext cx="3210658" cy="2781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256" y="2642270"/>
            <a:ext cx="3977054" cy="2982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657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926" y="535537"/>
            <a:ext cx="3713284" cy="2784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814" y="2019512"/>
            <a:ext cx="3405552" cy="4540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133" y="693949"/>
            <a:ext cx="3050681" cy="4067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707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255" y="885283"/>
            <a:ext cx="3412352" cy="255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7" r="5319" b="27199"/>
          <a:stretch/>
        </p:blipFill>
        <p:spPr>
          <a:xfrm>
            <a:off x="4640547" y="3444547"/>
            <a:ext cx="3833447" cy="2874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79" y="755344"/>
            <a:ext cx="2972898" cy="3963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5197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80293" y="1160584"/>
            <a:ext cx="751789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</a:t>
            </a:r>
            <a:endParaRPr lang="ru-RU" sz="6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и </a:t>
            </a:r>
          </a:p>
          <a:p>
            <a:pPr algn="ctr"/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endParaRPr lang="ru-RU" sz="6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875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8" y="532179"/>
            <a:ext cx="5090747" cy="38180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943" y="830873"/>
            <a:ext cx="3897191" cy="51962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26550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1" y="1371601"/>
            <a:ext cx="2809142" cy="37455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944" y="3691671"/>
            <a:ext cx="3801208" cy="28509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263" y="1510201"/>
            <a:ext cx="2840558" cy="37874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25089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514" y="3509963"/>
            <a:ext cx="4223239" cy="31674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5" b="18360"/>
          <a:stretch/>
        </p:blipFill>
        <p:spPr>
          <a:xfrm>
            <a:off x="4782427" y="1477108"/>
            <a:ext cx="3951069" cy="32707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170" y="2013439"/>
            <a:ext cx="3363058" cy="44840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37397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38200" y="668215"/>
            <a:ext cx="893853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работа – </a:t>
            </a:r>
          </a:p>
          <a:p>
            <a:r>
              <a:rPr lang="ru-RU" sz="4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это прекрасный,</a:t>
            </a:r>
          </a:p>
          <a:p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необычайно тяжелый </a:t>
            </a:r>
          </a:p>
          <a:p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и изумительно</a:t>
            </a:r>
          </a:p>
          <a:p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радостный труд»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Н. Островский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039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9"/>
          <a:stretch/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203" y="283933"/>
            <a:ext cx="3755136" cy="519988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773419" y="1626577"/>
            <a:ext cx="328955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Анварова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Гульнара</a:t>
            </a:r>
          </a:p>
          <a:p>
            <a:pPr algn="ctr"/>
            <a:r>
              <a:rPr lang="ru-RU" sz="4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Фигатовна</a:t>
            </a:r>
            <a:endParaRPr lang="ru-RU" sz="4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8880" y="5767754"/>
            <a:ext cx="65823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образования,</a:t>
            </a:r>
          </a:p>
          <a:p>
            <a:r>
              <a:rPr lang="en-US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6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129" y="1027906"/>
            <a:ext cx="6085742" cy="456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67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55" y="1409157"/>
            <a:ext cx="3515458" cy="46872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76182" y="2499570"/>
            <a:ext cx="4732731" cy="3549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84231" y="1925108"/>
            <a:ext cx="4127605" cy="30957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68501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092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587" y="1354015"/>
            <a:ext cx="2884610" cy="3846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403" y="2055813"/>
            <a:ext cx="2982012" cy="39760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299489" y="3056337"/>
            <a:ext cx="3993060" cy="29947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65663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216" y="2055813"/>
            <a:ext cx="3418742" cy="4558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12862" y="2329047"/>
            <a:ext cx="4136781" cy="3102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944273" y="1858256"/>
            <a:ext cx="4315283" cy="3236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437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16"/>
          <a:stretch/>
        </p:blipFill>
        <p:spPr>
          <a:xfrm rot="10800000">
            <a:off x="7470243" y="3538970"/>
            <a:ext cx="4372079" cy="3039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65"/>
          <a:stretch/>
        </p:blipFill>
        <p:spPr>
          <a:xfrm rot="20924349">
            <a:off x="1503497" y="1719337"/>
            <a:ext cx="5391663" cy="2840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44694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670" y="494020"/>
            <a:ext cx="4473818" cy="5965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8162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593" y="1690688"/>
            <a:ext cx="3295648" cy="43941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59"/>
          <a:stretch/>
        </p:blipFill>
        <p:spPr>
          <a:xfrm>
            <a:off x="481639" y="256815"/>
            <a:ext cx="3958477" cy="3008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44"/>
          <a:stretch/>
        </p:blipFill>
        <p:spPr>
          <a:xfrm>
            <a:off x="3614544" y="2381188"/>
            <a:ext cx="4796765" cy="30131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9843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746" y="601052"/>
            <a:ext cx="7271472" cy="4681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6879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77" y="136785"/>
            <a:ext cx="3395272" cy="45270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12" y="1971782"/>
            <a:ext cx="4607968" cy="34521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143" y="1761027"/>
            <a:ext cx="3232297" cy="43097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80664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6033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30923" y="720969"/>
            <a:ext cx="93043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кредо: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 работе – творчески, к детям с любовью»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692" y="2277142"/>
            <a:ext cx="4100143" cy="377472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246">
            <a:off x="8379067" y="2118528"/>
            <a:ext cx="3314701" cy="3322497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2293">
            <a:off x="405859" y="2128015"/>
            <a:ext cx="2970218" cy="3173711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17867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2" y="505802"/>
            <a:ext cx="2609850" cy="347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527" y="1234034"/>
            <a:ext cx="2839917" cy="3786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101" y="1802424"/>
            <a:ext cx="2847242" cy="3796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0853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8" y="1371599"/>
            <a:ext cx="5802923" cy="4352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784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85295" y="811858"/>
            <a:ext cx="613950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–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когда гордишься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достижениями своих детей </a:t>
            </a:r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своими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21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162" y="849863"/>
            <a:ext cx="6479930" cy="4859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03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92" y="4070837"/>
            <a:ext cx="3458308" cy="2593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14" y="1566009"/>
            <a:ext cx="2794487" cy="3725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545" y="3262070"/>
            <a:ext cx="2617910" cy="3490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529" y="1195999"/>
            <a:ext cx="3414347" cy="2560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15818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0"/>
          <a:stretch/>
        </p:blipFill>
        <p:spPr>
          <a:xfrm>
            <a:off x="1568055" y="1356580"/>
            <a:ext cx="3557860" cy="24768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25630" y="2737368"/>
            <a:ext cx="2839732" cy="3786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117" y="3909464"/>
            <a:ext cx="3661752" cy="27463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096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1000"/>
    </mc:Choice>
    <mc:Fallback>
      <p:transition spd="slow" advClick="0" advTm="1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86</Words>
  <Application>Microsoft Office PowerPoint</Application>
  <PresentationFormat>Произвольный</PresentationFormat>
  <Paragraphs>28</Paragraphs>
  <Slides>29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Almasiya</dc:creator>
  <cp:lastModifiedBy>Шафкат</cp:lastModifiedBy>
  <cp:revision>19</cp:revision>
  <dcterms:created xsi:type="dcterms:W3CDTF">2019-01-30T14:40:04Z</dcterms:created>
  <dcterms:modified xsi:type="dcterms:W3CDTF">2019-01-30T19:56:58Z</dcterms:modified>
</cp:coreProperties>
</file>